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4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C8EA1-8D78-4F03-A6D1-E2E9D4C4A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0F6B53-A616-498E-80CC-F977412F1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5FEB6A-D418-4E3D-9EAC-88A4C4B9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9BC5A7-254B-4DEB-AF28-4F0AF517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296293-241B-46A8-ABBB-1AED8F80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31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01BD0-936B-4DBE-915E-8DF252EB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1CB9AF-DE67-474C-86CF-08814109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B6D09D-4BB9-43EC-9B29-89661B02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08BCFC-9AA7-4467-9AFD-EC257930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A259C9-224E-43FD-978A-538FCC40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30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CAEF97-57CF-43B0-98B9-2F3C357FF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FBC26F-8416-4712-9175-13F3B8106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6CBBE3-12D4-4E46-B8E7-CF0D4142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D945D2-8383-49C8-8673-0BB564EF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A3BA4C-E7B2-4207-AFEB-4B9AA9BB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63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69114-DA4E-410D-9739-F97D394A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5DDB65-102E-4537-B1FB-983E83D16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11982B-58BB-4692-A00F-4AB21430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5DDF4C-1CBB-4F16-8847-581148DF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03135E-A51D-499A-9316-2E02CC18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62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3233F-3D30-48D3-B3F4-E057BE56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4661BE-4E36-4A91-98E1-0ADB38B9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B01D3B-D99E-48EA-B4DE-1687395B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8B2994-3270-4E60-B5F5-F4EE7748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F3FAF3-273A-44B0-90F3-47D52548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00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F4AC5-BDCD-4724-B2D4-46CE3DF2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CE13F4-A315-4C49-89C4-99423B03F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CA1188-E431-4B1A-B7CC-CB8CD7815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240182-41C0-4EEF-B986-6C157370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223942-CBCC-45E9-99B5-F0C9C93D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A0A6F9-6759-4547-873A-2AA900BD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27507-D355-4DE4-A677-343D09E4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2BF194-6930-494D-9D88-56698E08D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197470-99C8-4352-A4ED-AD6C273F9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083EB9C-4BF5-4F33-9D60-42B481BB4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8497F4-0A8D-4D8C-A515-473CABD8D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A07CF1-72BA-4A44-81F8-4C3E0609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CB50EA-1ADD-4DAA-8653-D143A30B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A27B922-F4F8-45FA-BBB1-DED85327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1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A2F2B-4D0C-4E0F-B631-17B1E680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BD11EDE-068D-48DA-B08A-72FC6B71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3C2AB66-5F22-49E5-9BFC-079CA3AB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6A3DD2-2DE9-4FC7-AFDB-565D325E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00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AFB46A-12AE-4E04-8D70-AC88A82F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D068A2-CF80-4B2C-A20F-6536F34A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9CFD5DF-04FE-4A92-84C7-3FA4E0A7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1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8C2B4-19C2-4638-85FA-25CD2E47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0447D9-758E-41B9-AA06-60FCF35E8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A88EF5-16E4-440C-9D0A-BCAA53E87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D4F743-E7CE-414A-B4B3-2EBAC408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ECD883-18F8-40DC-93ED-167EB160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222B09-B04D-47FF-AC36-E25007C2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68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E3D0D-D8DE-4AE1-9475-3E88E1C4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2E6D28F-BEBA-406C-84FC-9C952EA70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328885-955A-4D7A-B2AA-11BBC3056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6F747A-C77C-4F60-84B6-8BBDBC45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9D5FBF-D173-453B-B065-347B1DFB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A547BD-25F5-4747-8489-831A7DE4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9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2E72FE5-2799-4B34-860A-C7CBD43C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60644A-426A-4816-B44E-E8A292A0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BF5945-2B10-4431-8283-B6D025A2D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6073-B13E-4505-8560-C072B702318F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B40DC4-924C-41E4-B0D4-0ABEF61CD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AB89E7-5893-4410-B24C-3C19E5C29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44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E1EC3-9C8F-4EFA-8B8F-347324EA4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6011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B963AC-685D-482E-9F56-4CB7A7425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5686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3831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Isaac da Silva</dc:creator>
  <cp:lastModifiedBy>Isaac da Silva</cp:lastModifiedBy>
  <cp:revision>3</cp:revision>
  <dcterms:created xsi:type="dcterms:W3CDTF">2019-07-25T14:00:19Z</dcterms:created>
  <dcterms:modified xsi:type="dcterms:W3CDTF">2019-07-25T14:44:45Z</dcterms:modified>
</cp:coreProperties>
</file>