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1pPr>
    <a:lvl2pPr marL="3422828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2pPr>
    <a:lvl3pPr marL="6845656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3pPr>
    <a:lvl4pPr marL="10268483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4pPr>
    <a:lvl5pPr marL="13691311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5pPr>
    <a:lvl6pPr marL="17114139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6pPr>
    <a:lvl7pPr marL="20536967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7pPr>
    <a:lvl8pPr marL="23959795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8pPr>
    <a:lvl9pPr marL="27382622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D4D4D"/>
    <a:srgbClr val="003366"/>
    <a:srgbClr val="336699"/>
    <a:srgbClr val="FFFFCC"/>
    <a:srgbClr val="FFCC66"/>
    <a:srgbClr val="009999"/>
    <a:srgbClr val="F5F0FA"/>
    <a:srgbClr val="EFE5F7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4660"/>
  </p:normalViewPr>
  <p:slideViewPr>
    <p:cSldViewPr snapToGrid="0">
      <p:cViewPr varScale="1">
        <p:scale>
          <a:sx n="17" d="100"/>
          <a:sy n="17" d="100"/>
        </p:scale>
        <p:origin x="2634" y="16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886656"/>
        <c:axId val="1257889376"/>
      </c:barChart>
      <c:catAx>
        <c:axId val="12578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7889376"/>
        <c:crosses val="autoZero"/>
        <c:auto val="1"/>
        <c:lblAlgn val="ctr"/>
        <c:lblOffset val="100"/>
        <c:noMultiLvlLbl val="0"/>
      </c:catAx>
      <c:valAx>
        <c:axId val="12578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788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5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3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0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3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987-9415-4033-9518-63B8C7F80D19}" type="datetimeFigureOut">
              <a:rPr lang="pt-BR" smtClean="0"/>
              <a:pPr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" y="0"/>
            <a:ext cx="32331901" cy="4320063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-35346" y="8269470"/>
            <a:ext cx="32399287" cy="326973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6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trabalho: 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subtítulos</a:t>
            </a: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0" y="10553150"/>
            <a:ext cx="32399288" cy="1000076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Autor 1 (filiação, e-mail); Autor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2(filiação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filiação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e-mail);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1641" y="11756547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95401" y="23029154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354325" y="11861171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354325" y="21710748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95401" y="35292291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828800" y="14123417"/>
            <a:ext cx="1259058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normas do evento exemplo: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Arial ou Times New Roman 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sem negrito, itálico ou sublinhado; tamanho 40; justificado.</a:t>
            </a: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088711" y="14123417"/>
            <a:ext cx="125905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030096" y="25584818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Tabelas devem ser apresentadas da seguinte forma: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90668"/>
              </p:ext>
            </p:extLst>
          </p:nvPr>
        </p:nvGraphicFramePr>
        <p:xfrm>
          <a:off x="18030096" y="27288540"/>
          <a:ext cx="12531972" cy="319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93"/>
                <a:gridCol w="3132993"/>
                <a:gridCol w="3132993"/>
                <a:gridCol w="3132993"/>
              </a:tblGrid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8030096" y="26571486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Tabela 1: Título da tabela.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088709" y="30391427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Autor (data).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795332" y="26976742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Figuras devem ser apresentadas da seguinte forma: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11641" y="37150404"/>
            <a:ext cx="28686356" cy="235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devem ser redigidas conforme as normas da ABNT vigentes, em fonte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normal, alinhado à esquerda, tamanho 36.</a:t>
            </a: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devem ser redigidas conforme as normas da ABNT vigentes, em fonte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normal, alinhado à esquerda, tamanho 36.</a:t>
            </a: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979727596"/>
              </p:ext>
            </p:extLst>
          </p:nvPr>
        </p:nvGraphicFramePr>
        <p:xfrm>
          <a:off x="1795333" y="28095717"/>
          <a:ext cx="10193468" cy="63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1824639" y="34273288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1: Título da tabela. Fonte: Autor (data).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412938" y="31469981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8059402" y="33414280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795333" y="24781015"/>
            <a:ext cx="1259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Arial ou Times New Roman , sem negrito, itálico ou sublinhado; tamanho 40; justificado.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147322" y="23301965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9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oster-IIISeminarioPibidUfac">
  <a:themeElements>
    <a:clrScheme name="Personalizada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ster-IIISeminarioPibidUfac" id="{2FCC2A28-3C77-45E3-A6D2-1E90CB7F0909}" vid="{3D718B93-93C5-49EB-844E-CDC8CAFF5F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Template-Poster-IIISeminarioPibidUfac</Template>
  <TotalTime>117</TotalTime>
  <Words>381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Template-Poster-IIISeminarioPibidUfac</vt:lpstr>
      <vt:lpstr> TÍtulo do trabalho: subtítulos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Subtítulo (se houver)</dc:title>
  <dc:creator>UFAC</dc:creator>
  <cp:lastModifiedBy>UFAC</cp:lastModifiedBy>
  <cp:revision>17</cp:revision>
  <dcterms:created xsi:type="dcterms:W3CDTF">2015-06-10T21:38:23Z</dcterms:created>
  <dcterms:modified xsi:type="dcterms:W3CDTF">2019-07-09T21:01:01Z</dcterms:modified>
</cp:coreProperties>
</file>